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4" r:id="rId7"/>
    <p:sldId id="257" r:id="rId8"/>
    <p:sldId id="258"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4" autoAdjust="0"/>
    <p:restoredTop sz="94660"/>
  </p:normalViewPr>
  <p:slideViewPr>
    <p:cSldViewPr snapToGrid="0">
      <p:cViewPr varScale="1">
        <p:scale>
          <a:sx n="91" d="100"/>
          <a:sy n="91" d="100"/>
        </p:scale>
        <p:origin x="125"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FABD4-F7AD-44C3-8C19-31A6AEE4A6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89F294D-752F-4A21-ABC2-47A2705750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F14AF06-6E1D-4B96-8216-EBDACC0A1C71}"/>
              </a:ext>
            </a:extLst>
          </p:cNvPr>
          <p:cNvSpPr>
            <a:spLocks noGrp="1"/>
          </p:cNvSpPr>
          <p:nvPr>
            <p:ph type="dt" sz="half" idx="10"/>
          </p:nvPr>
        </p:nvSpPr>
        <p:spPr/>
        <p:txBody>
          <a:bodyPr/>
          <a:lstStyle/>
          <a:p>
            <a:fld id="{2CF4FFAF-4A6E-44FC-99BD-E186E2803320}" type="datetimeFigureOut">
              <a:rPr lang="en-US" smtClean="0"/>
              <a:t>10/2/2021</a:t>
            </a:fld>
            <a:endParaRPr lang="en-US"/>
          </a:p>
        </p:txBody>
      </p:sp>
      <p:sp>
        <p:nvSpPr>
          <p:cNvPr id="5" name="Footer Placeholder 4">
            <a:extLst>
              <a:ext uri="{FF2B5EF4-FFF2-40B4-BE49-F238E27FC236}">
                <a16:creationId xmlns:a16="http://schemas.microsoft.com/office/drawing/2014/main" id="{62E4FD91-458E-4381-AABD-D96A936C70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8E353B-DFBD-44E9-B761-7EAF34677A6E}"/>
              </a:ext>
            </a:extLst>
          </p:cNvPr>
          <p:cNvSpPr>
            <a:spLocks noGrp="1"/>
          </p:cNvSpPr>
          <p:nvPr>
            <p:ph type="sldNum" sz="quarter" idx="12"/>
          </p:nvPr>
        </p:nvSpPr>
        <p:spPr/>
        <p:txBody>
          <a:bodyPr/>
          <a:lstStyle/>
          <a:p>
            <a:fld id="{2F850BBC-BEBD-4E66-BCA3-84EE787F38F4}" type="slidenum">
              <a:rPr lang="en-US" smtClean="0"/>
              <a:t>‹#›</a:t>
            </a:fld>
            <a:endParaRPr lang="en-US"/>
          </a:p>
        </p:txBody>
      </p:sp>
    </p:spTree>
    <p:extLst>
      <p:ext uri="{BB962C8B-B14F-4D97-AF65-F5344CB8AC3E}">
        <p14:creationId xmlns:p14="http://schemas.microsoft.com/office/powerpoint/2010/main" val="406040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B7C55-8CD6-44B2-9AD8-977C6AC925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0CFC08-6FC3-43BD-8B45-9A7F711ED0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CE2E8A-B34B-4F3E-B59C-689EA962EF58}"/>
              </a:ext>
            </a:extLst>
          </p:cNvPr>
          <p:cNvSpPr>
            <a:spLocks noGrp="1"/>
          </p:cNvSpPr>
          <p:nvPr>
            <p:ph type="dt" sz="half" idx="10"/>
          </p:nvPr>
        </p:nvSpPr>
        <p:spPr/>
        <p:txBody>
          <a:bodyPr/>
          <a:lstStyle/>
          <a:p>
            <a:fld id="{2CF4FFAF-4A6E-44FC-99BD-E186E2803320}" type="datetimeFigureOut">
              <a:rPr lang="en-US" smtClean="0"/>
              <a:t>10/2/2021</a:t>
            </a:fld>
            <a:endParaRPr lang="en-US"/>
          </a:p>
        </p:txBody>
      </p:sp>
      <p:sp>
        <p:nvSpPr>
          <p:cNvPr id="5" name="Footer Placeholder 4">
            <a:extLst>
              <a:ext uri="{FF2B5EF4-FFF2-40B4-BE49-F238E27FC236}">
                <a16:creationId xmlns:a16="http://schemas.microsoft.com/office/drawing/2014/main" id="{3A55AA54-EE88-46DD-BF5F-8E878C2A4E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BF1875-70C1-413D-9D6A-BD89F5402AEF}"/>
              </a:ext>
            </a:extLst>
          </p:cNvPr>
          <p:cNvSpPr>
            <a:spLocks noGrp="1"/>
          </p:cNvSpPr>
          <p:nvPr>
            <p:ph type="sldNum" sz="quarter" idx="12"/>
          </p:nvPr>
        </p:nvSpPr>
        <p:spPr/>
        <p:txBody>
          <a:bodyPr/>
          <a:lstStyle/>
          <a:p>
            <a:fld id="{2F850BBC-BEBD-4E66-BCA3-84EE787F38F4}" type="slidenum">
              <a:rPr lang="en-US" smtClean="0"/>
              <a:t>‹#›</a:t>
            </a:fld>
            <a:endParaRPr lang="en-US"/>
          </a:p>
        </p:txBody>
      </p:sp>
    </p:spTree>
    <p:extLst>
      <p:ext uri="{BB962C8B-B14F-4D97-AF65-F5344CB8AC3E}">
        <p14:creationId xmlns:p14="http://schemas.microsoft.com/office/powerpoint/2010/main" val="668607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70CA71-67DC-41F7-83C4-E11B8E6A33A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50F3B71-681D-498F-9E05-2E866DD5F1E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1ADEB9-8AAB-43A6-BF75-0275FB082FFC}"/>
              </a:ext>
            </a:extLst>
          </p:cNvPr>
          <p:cNvSpPr>
            <a:spLocks noGrp="1"/>
          </p:cNvSpPr>
          <p:nvPr>
            <p:ph type="dt" sz="half" idx="10"/>
          </p:nvPr>
        </p:nvSpPr>
        <p:spPr/>
        <p:txBody>
          <a:bodyPr/>
          <a:lstStyle/>
          <a:p>
            <a:fld id="{2CF4FFAF-4A6E-44FC-99BD-E186E2803320}" type="datetimeFigureOut">
              <a:rPr lang="en-US" smtClean="0"/>
              <a:t>10/2/2021</a:t>
            </a:fld>
            <a:endParaRPr lang="en-US"/>
          </a:p>
        </p:txBody>
      </p:sp>
      <p:sp>
        <p:nvSpPr>
          <p:cNvPr id="5" name="Footer Placeholder 4">
            <a:extLst>
              <a:ext uri="{FF2B5EF4-FFF2-40B4-BE49-F238E27FC236}">
                <a16:creationId xmlns:a16="http://schemas.microsoft.com/office/drawing/2014/main" id="{73B0C50B-5AD2-45FD-B0D7-461293968C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5D0FE8-2C5D-43A0-8CCF-8E7A16E6A9AE}"/>
              </a:ext>
            </a:extLst>
          </p:cNvPr>
          <p:cNvSpPr>
            <a:spLocks noGrp="1"/>
          </p:cNvSpPr>
          <p:nvPr>
            <p:ph type="sldNum" sz="quarter" idx="12"/>
          </p:nvPr>
        </p:nvSpPr>
        <p:spPr/>
        <p:txBody>
          <a:bodyPr/>
          <a:lstStyle/>
          <a:p>
            <a:fld id="{2F850BBC-BEBD-4E66-BCA3-84EE787F38F4}" type="slidenum">
              <a:rPr lang="en-US" smtClean="0"/>
              <a:t>‹#›</a:t>
            </a:fld>
            <a:endParaRPr lang="en-US"/>
          </a:p>
        </p:txBody>
      </p:sp>
    </p:spTree>
    <p:extLst>
      <p:ext uri="{BB962C8B-B14F-4D97-AF65-F5344CB8AC3E}">
        <p14:creationId xmlns:p14="http://schemas.microsoft.com/office/powerpoint/2010/main" val="1818895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B129C-FC8C-4828-B836-8BACE52749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950077-3089-46AE-8037-A27CC21E1E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825CA-D906-4C88-BBA5-0659EF7738C0}"/>
              </a:ext>
            </a:extLst>
          </p:cNvPr>
          <p:cNvSpPr>
            <a:spLocks noGrp="1"/>
          </p:cNvSpPr>
          <p:nvPr>
            <p:ph type="dt" sz="half" idx="10"/>
          </p:nvPr>
        </p:nvSpPr>
        <p:spPr/>
        <p:txBody>
          <a:bodyPr/>
          <a:lstStyle/>
          <a:p>
            <a:fld id="{2CF4FFAF-4A6E-44FC-99BD-E186E2803320}" type="datetimeFigureOut">
              <a:rPr lang="en-US" smtClean="0"/>
              <a:t>10/2/2021</a:t>
            </a:fld>
            <a:endParaRPr lang="en-US"/>
          </a:p>
        </p:txBody>
      </p:sp>
      <p:sp>
        <p:nvSpPr>
          <p:cNvPr id="5" name="Footer Placeholder 4">
            <a:extLst>
              <a:ext uri="{FF2B5EF4-FFF2-40B4-BE49-F238E27FC236}">
                <a16:creationId xmlns:a16="http://schemas.microsoft.com/office/drawing/2014/main" id="{F59052E2-3F11-4B84-B08A-B039A65984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91B249-288D-4FFD-8FA2-3E67BAEAA058}"/>
              </a:ext>
            </a:extLst>
          </p:cNvPr>
          <p:cNvSpPr>
            <a:spLocks noGrp="1"/>
          </p:cNvSpPr>
          <p:nvPr>
            <p:ph type="sldNum" sz="quarter" idx="12"/>
          </p:nvPr>
        </p:nvSpPr>
        <p:spPr/>
        <p:txBody>
          <a:bodyPr/>
          <a:lstStyle/>
          <a:p>
            <a:fld id="{2F850BBC-BEBD-4E66-BCA3-84EE787F38F4}" type="slidenum">
              <a:rPr lang="en-US" smtClean="0"/>
              <a:t>‹#›</a:t>
            </a:fld>
            <a:endParaRPr lang="en-US"/>
          </a:p>
        </p:txBody>
      </p:sp>
    </p:spTree>
    <p:extLst>
      <p:ext uri="{BB962C8B-B14F-4D97-AF65-F5344CB8AC3E}">
        <p14:creationId xmlns:p14="http://schemas.microsoft.com/office/powerpoint/2010/main" val="1568136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4ED61-B401-4083-9652-1282048DE4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D68E95E-62B6-4175-BCD0-BF87424AE8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7771F0-3C1E-4BFC-9219-D9EE82FD4EC5}"/>
              </a:ext>
            </a:extLst>
          </p:cNvPr>
          <p:cNvSpPr>
            <a:spLocks noGrp="1"/>
          </p:cNvSpPr>
          <p:nvPr>
            <p:ph type="dt" sz="half" idx="10"/>
          </p:nvPr>
        </p:nvSpPr>
        <p:spPr/>
        <p:txBody>
          <a:bodyPr/>
          <a:lstStyle/>
          <a:p>
            <a:fld id="{2CF4FFAF-4A6E-44FC-99BD-E186E2803320}" type="datetimeFigureOut">
              <a:rPr lang="en-US" smtClean="0"/>
              <a:t>10/2/2021</a:t>
            </a:fld>
            <a:endParaRPr lang="en-US"/>
          </a:p>
        </p:txBody>
      </p:sp>
      <p:sp>
        <p:nvSpPr>
          <p:cNvPr id="5" name="Footer Placeholder 4">
            <a:extLst>
              <a:ext uri="{FF2B5EF4-FFF2-40B4-BE49-F238E27FC236}">
                <a16:creationId xmlns:a16="http://schemas.microsoft.com/office/drawing/2014/main" id="{50D2CA26-B2D9-4E18-A063-D7FCF61F65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6F6D85-1244-48C1-B12D-316F067ED8E9}"/>
              </a:ext>
            </a:extLst>
          </p:cNvPr>
          <p:cNvSpPr>
            <a:spLocks noGrp="1"/>
          </p:cNvSpPr>
          <p:nvPr>
            <p:ph type="sldNum" sz="quarter" idx="12"/>
          </p:nvPr>
        </p:nvSpPr>
        <p:spPr/>
        <p:txBody>
          <a:bodyPr/>
          <a:lstStyle/>
          <a:p>
            <a:fld id="{2F850BBC-BEBD-4E66-BCA3-84EE787F38F4}" type="slidenum">
              <a:rPr lang="en-US" smtClean="0"/>
              <a:t>‹#›</a:t>
            </a:fld>
            <a:endParaRPr lang="en-US"/>
          </a:p>
        </p:txBody>
      </p:sp>
    </p:spTree>
    <p:extLst>
      <p:ext uri="{BB962C8B-B14F-4D97-AF65-F5344CB8AC3E}">
        <p14:creationId xmlns:p14="http://schemas.microsoft.com/office/powerpoint/2010/main" val="16403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09BE5-195E-4E9E-A394-7DC4E29888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E6AB6B-E25F-4D99-A407-1D96BA9B1D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F5379BE-CC6E-4F32-8B08-0CE6F2131A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8C76579-BCFC-4F18-8B20-74F64E06AC37}"/>
              </a:ext>
            </a:extLst>
          </p:cNvPr>
          <p:cNvSpPr>
            <a:spLocks noGrp="1"/>
          </p:cNvSpPr>
          <p:nvPr>
            <p:ph type="dt" sz="half" idx="10"/>
          </p:nvPr>
        </p:nvSpPr>
        <p:spPr/>
        <p:txBody>
          <a:bodyPr/>
          <a:lstStyle/>
          <a:p>
            <a:fld id="{2CF4FFAF-4A6E-44FC-99BD-E186E2803320}" type="datetimeFigureOut">
              <a:rPr lang="en-US" smtClean="0"/>
              <a:t>10/2/2021</a:t>
            </a:fld>
            <a:endParaRPr lang="en-US"/>
          </a:p>
        </p:txBody>
      </p:sp>
      <p:sp>
        <p:nvSpPr>
          <p:cNvPr id="6" name="Footer Placeholder 5">
            <a:extLst>
              <a:ext uri="{FF2B5EF4-FFF2-40B4-BE49-F238E27FC236}">
                <a16:creationId xmlns:a16="http://schemas.microsoft.com/office/drawing/2014/main" id="{80EFE220-0BD4-4D58-84EB-C4B7F255AC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E1DDE9-A612-485B-8D59-372CFA42FC0C}"/>
              </a:ext>
            </a:extLst>
          </p:cNvPr>
          <p:cNvSpPr>
            <a:spLocks noGrp="1"/>
          </p:cNvSpPr>
          <p:nvPr>
            <p:ph type="sldNum" sz="quarter" idx="12"/>
          </p:nvPr>
        </p:nvSpPr>
        <p:spPr/>
        <p:txBody>
          <a:bodyPr/>
          <a:lstStyle/>
          <a:p>
            <a:fld id="{2F850BBC-BEBD-4E66-BCA3-84EE787F38F4}" type="slidenum">
              <a:rPr lang="en-US" smtClean="0"/>
              <a:t>‹#›</a:t>
            </a:fld>
            <a:endParaRPr lang="en-US"/>
          </a:p>
        </p:txBody>
      </p:sp>
    </p:spTree>
    <p:extLst>
      <p:ext uri="{BB962C8B-B14F-4D97-AF65-F5344CB8AC3E}">
        <p14:creationId xmlns:p14="http://schemas.microsoft.com/office/powerpoint/2010/main" val="1641713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56317-440F-49E4-AD39-E6A8780045E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1CD41D3-DAA8-4F97-B400-4DA40A42B9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F8C7B7-6D37-4F96-8895-81BCA23951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D329E5-C325-4EBB-99A9-506C05CA57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7B99A7-8412-4FDA-8D9D-E99EB9A962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CD0C1A-20EB-4211-91A1-984690329286}"/>
              </a:ext>
            </a:extLst>
          </p:cNvPr>
          <p:cNvSpPr>
            <a:spLocks noGrp="1"/>
          </p:cNvSpPr>
          <p:nvPr>
            <p:ph type="dt" sz="half" idx="10"/>
          </p:nvPr>
        </p:nvSpPr>
        <p:spPr/>
        <p:txBody>
          <a:bodyPr/>
          <a:lstStyle/>
          <a:p>
            <a:fld id="{2CF4FFAF-4A6E-44FC-99BD-E186E2803320}" type="datetimeFigureOut">
              <a:rPr lang="en-US" smtClean="0"/>
              <a:t>10/2/2021</a:t>
            </a:fld>
            <a:endParaRPr lang="en-US"/>
          </a:p>
        </p:txBody>
      </p:sp>
      <p:sp>
        <p:nvSpPr>
          <p:cNvPr id="8" name="Footer Placeholder 7">
            <a:extLst>
              <a:ext uri="{FF2B5EF4-FFF2-40B4-BE49-F238E27FC236}">
                <a16:creationId xmlns:a16="http://schemas.microsoft.com/office/drawing/2014/main" id="{6FBAA215-7E18-4DF5-B395-EBFC979F27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1900E5-7D59-4E0E-BECD-E7D75FE6B46F}"/>
              </a:ext>
            </a:extLst>
          </p:cNvPr>
          <p:cNvSpPr>
            <a:spLocks noGrp="1"/>
          </p:cNvSpPr>
          <p:nvPr>
            <p:ph type="sldNum" sz="quarter" idx="12"/>
          </p:nvPr>
        </p:nvSpPr>
        <p:spPr/>
        <p:txBody>
          <a:bodyPr/>
          <a:lstStyle/>
          <a:p>
            <a:fld id="{2F850BBC-BEBD-4E66-BCA3-84EE787F38F4}" type="slidenum">
              <a:rPr lang="en-US" smtClean="0"/>
              <a:t>‹#›</a:t>
            </a:fld>
            <a:endParaRPr lang="en-US"/>
          </a:p>
        </p:txBody>
      </p:sp>
    </p:spTree>
    <p:extLst>
      <p:ext uri="{BB962C8B-B14F-4D97-AF65-F5344CB8AC3E}">
        <p14:creationId xmlns:p14="http://schemas.microsoft.com/office/powerpoint/2010/main" val="4081027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81437-E269-4C9A-BB9D-0C77F5DFADB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B9C305E-33E8-4910-AF7F-4F20F0AB4453}"/>
              </a:ext>
            </a:extLst>
          </p:cNvPr>
          <p:cNvSpPr>
            <a:spLocks noGrp="1"/>
          </p:cNvSpPr>
          <p:nvPr>
            <p:ph type="dt" sz="half" idx="10"/>
          </p:nvPr>
        </p:nvSpPr>
        <p:spPr/>
        <p:txBody>
          <a:bodyPr/>
          <a:lstStyle/>
          <a:p>
            <a:fld id="{2CF4FFAF-4A6E-44FC-99BD-E186E2803320}" type="datetimeFigureOut">
              <a:rPr lang="en-US" smtClean="0"/>
              <a:t>10/2/2021</a:t>
            </a:fld>
            <a:endParaRPr lang="en-US"/>
          </a:p>
        </p:txBody>
      </p:sp>
      <p:sp>
        <p:nvSpPr>
          <p:cNvPr id="4" name="Footer Placeholder 3">
            <a:extLst>
              <a:ext uri="{FF2B5EF4-FFF2-40B4-BE49-F238E27FC236}">
                <a16:creationId xmlns:a16="http://schemas.microsoft.com/office/drawing/2014/main" id="{B2AD014E-A937-47C7-8910-AB002CC935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EA089CE-08EA-48EA-83BE-6413294132E2}"/>
              </a:ext>
            </a:extLst>
          </p:cNvPr>
          <p:cNvSpPr>
            <a:spLocks noGrp="1"/>
          </p:cNvSpPr>
          <p:nvPr>
            <p:ph type="sldNum" sz="quarter" idx="12"/>
          </p:nvPr>
        </p:nvSpPr>
        <p:spPr/>
        <p:txBody>
          <a:bodyPr/>
          <a:lstStyle/>
          <a:p>
            <a:fld id="{2F850BBC-BEBD-4E66-BCA3-84EE787F38F4}" type="slidenum">
              <a:rPr lang="en-US" smtClean="0"/>
              <a:t>‹#›</a:t>
            </a:fld>
            <a:endParaRPr lang="en-US"/>
          </a:p>
        </p:txBody>
      </p:sp>
    </p:spTree>
    <p:extLst>
      <p:ext uri="{BB962C8B-B14F-4D97-AF65-F5344CB8AC3E}">
        <p14:creationId xmlns:p14="http://schemas.microsoft.com/office/powerpoint/2010/main" val="3613522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271558-5F60-4CCA-A345-0C0DEE790167}"/>
              </a:ext>
            </a:extLst>
          </p:cNvPr>
          <p:cNvSpPr>
            <a:spLocks noGrp="1"/>
          </p:cNvSpPr>
          <p:nvPr>
            <p:ph type="dt" sz="half" idx="10"/>
          </p:nvPr>
        </p:nvSpPr>
        <p:spPr/>
        <p:txBody>
          <a:bodyPr/>
          <a:lstStyle/>
          <a:p>
            <a:fld id="{2CF4FFAF-4A6E-44FC-99BD-E186E2803320}" type="datetimeFigureOut">
              <a:rPr lang="en-US" smtClean="0"/>
              <a:t>10/2/2021</a:t>
            </a:fld>
            <a:endParaRPr lang="en-US"/>
          </a:p>
        </p:txBody>
      </p:sp>
      <p:sp>
        <p:nvSpPr>
          <p:cNvPr id="3" name="Footer Placeholder 2">
            <a:extLst>
              <a:ext uri="{FF2B5EF4-FFF2-40B4-BE49-F238E27FC236}">
                <a16:creationId xmlns:a16="http://schemas.microsoft.com/office/drawing/2014/main" id="{AC9A20AA-B983-40B7-90F1-07300052D7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8C79EB1-76AC-46CC-B26D-4D397C6F4482}"/>
              </a:ext>
            </a:extLst>
          </p:cNvPr>
          <p:cNvSpPr>
            <a:spLocks noGrp="1"/>
          </p:cNvSpPr>
          <p:nvPr>
            <p:ph type="sldNum" sz="quarter" idx="12"/>
          </p:nvPr>
        </p:nvSpPr>
        <p:spPr/>
        <p:txBody>
          <a:bodyPr/>
          <a:lstStyle/>
          <a:p>
            <a:fld id="{2F850BBC-BEBD-4E66-BCA3-84EE787F38F4}" type="slidenum">
              <a:rPr lang="en-US" smtClean="0"/>
              <a:t>‹#›</a:t>
            </a:fld>
            <a:endParaRPr lang="en-US"/>
          </a:p>
        </p:txBody>
      </p:sp>
    </p:spTree>
    <p:extLst>
      <p:ext uri="{BB962C8B-B14F-4D97-AF65-F5344CB8AC3E}">
        <p14:creationId xmlns:p14="http://schemas.microsoft.com/office/powerpoint/2010/main" val="3242541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BBB79-110B-4A05-8F71-15DC74DD58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074618-92F7-4DC4-ADD4-A6F7F53662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024B02D-1AEF-4BFD-BD15-2C1639D0A0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06AC4E-EF7D-4A1D-9EB9-0B8F90221553}"/>
              </a:ext>
            </a:extLst>
          </p:cNvPr>
          <p:cNvSpPr>
            <a:spLocks noGrp="1"/>
          </p:cNvSpPr>
          <p:nvPr>
            <p:ph type="dt" sz="half" idx="10"/>
          </p:nvPr>
        </p:nvSpPr>
        <p:spPr/>
        <p:txBody>
          <a:bodyPr/>
          <a:lstStyle/>
          <a:p>
            <a:fld id="{2CF4FFAF-4A6E-44FC-99BD-E186E2803320}" type="datetimeFigureOut">
              <a:rPr lang="en-US" smtClean="0"/>
              <a:t>10/2/2021</a:t>
            </a:fld>
            <a:endParaRPr lang="en-US"/>
          </a:p>
        </p:txBody>
      </p:sp>
      <p:sp>
        <p:nvSpPr>
          <p:cNvPr id="6" name="Footer Placeholder 5">
            <a:extLst>
              <a:ext uri="{FF2B5EF4-FFF2-40B4-BE49-F238E27FC236}">
                <a16:creationId xmlns:a16="http://schemas.microsoft.com/office/drawing/2014/main" id="{B00DB47E-D5DE-4460-A74D-ACE9C06FF6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BF490A-E611-4A6C-825A-5C7C29254330}"/>
              </a:ext>
            </a:extLst>
          </p:cNvPr>
          <p:cNvSpPr>
            <a:spLocks noGrp="1"/>
          </p:cNvSpPr>
          <p:nvPr>
            <p:ph type="sldNum" sz="quarter" idx="12"/>
          </p:nvPr>
        </p:nvSpPr>
        <p:spPr/>
        <p:txBody>
          <a:bodyPr/>
          <a:lstStyle/>
          <a:p>
            <a:fld id="{2F850BBC-BEBD-4E66-BCA3-84EE787F38F4}" type="slidenum">
              <a:rPr lang="en-US" smtClean="0"/>
              <a:t>‹#›</a:t>
            </a:fld>
            <a:endParaRPr lang="en-US"/>
          </a:p>
        </p:txBody>
      </p:sp>
    </p:spTree>
    <p:extLst>
      <p:ext uri="{BB962C8B-B14F-4D97-AF65-F5344CB8AC3E}">
        <p14:creationId xmlns:p14="http://schemas.microsoft.com/office/powerpoint/2010/main" val="3544420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BD6F4-5B59-4A27-97FB-22C8C6DD01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2FF70EB-5F1D-4BB5-A9E0-74B5EE94BA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F7C9240-30A4-42AC-B7D1-48B51D99C0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0B7D8A-C7A2-4274-BB50-DD83A5EE5070}"/>
              </a:ext>
            </a:extLst>
          </p:cNvPr>
          <p:cNvSpPr>
            <a:spLocks noGrp="1"/>
          </p:cNvSpPr>
          <p:nvPr>
            <p:ph type="dt" sz="half" idx="10"/>
          </p:nvPr>
        </p:nvSpPr>
        <p:spPr/>
        <p:txBody>
          <a:bodyPr/>
          <a:lstStyle/>
          <a:p>
            <a:fld id="{2CF4FFAF-4A6E-44FC-99BD-E186E2803320}" type="datetimeFigureOut">
              <a:rPr lang="en-US" smtClean="0"/>
              <a:t>10/2/2021</a:t>
            </a:fld>
            <a:endParaRPr lang="en-US"/>
          </a:p>
        </p:txBody>
      </p:sp>
      <p:sp>
        <p:nvSpPr>
          <p:cNvPr id="6" name="Footer Placeholder 5">
            <a:extLst>
              <a:ext uri="{FF2B5EF4-FFF2-40B4-BE49-F238E27FC236}">
                <a16:creationId xmlns:a16="http://schemas.microsoft.com/office/drawing/2014/main" id="{2B922977-1622-4A03-A532-32399437BF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360D0C-BFA8-4B8B-8C3C-A3EE515386EB}"/>
              </a:ext>
            </a:extLst>
          </p:cNvPr>
          <p:cNvSpPr>
            <a:spLocks noGrp="1"/>
          </p:cNvSpPr>
          <p:nvPr>
            <p:ph type="sldNum" sz="quarter" idx="12"/>
          </p:nvPr>
        </p:nvSpPr>
        <p:spPr/>
        <p:txBody>
          <a:bodyPr/>
          <a:lstStyle/>
          <a:p>
            <a:fld id="{2F850BBC-BEBD-4E66-BCA3-84EE787F38F4}" type="slidenum">
              <a:rPr lang="en-US" smtClean="0"/>
              <a:t>‹#›</a:t>
            </a:fld>
            <a:endParaRPr lang="en-US"/>
          </a:p>
        </p:txBody>
      </p:sp>
    </p:spTree>
    <p:extLst>
      <p:ext uri="{BB962C8B-B14F-4D97-AF65-F5344CB8AC3E}">
        <p14:creationId xmlns:p14="http://schemas.microsoft.com/office/powerpoint/2010/main" val="494115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7DFC23-58C5-41CB-ACA1-A9314CC92F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C4DE5A-D67E-46E9-B8C4-95ACDEA9CC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B82F1B-5590-448F-80E5-CBDA6E555B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F4FFAF-4A6E-44FC-99BD-E186E2803320}" type="datetimeFigureOut">
              <a:rPr lang="en-US" smtClean="0"/>
              <a:t>10/2/2021</a:t>
            </a:fld>
            <a:endParaRPr lang="en-US"/>
          </a:p>
        </p:txBody>
      </p:sp>
      <p:sp>
        <p:nvSpPr>
          <p:cNvPr id="5" name="Footer Placeholder 4">
            <a:extLst>
              <a:ext uri="{FF2B5EF4-FFF2-40B4-BE49-F238E27FC236}">
                <a16:creationId xmlns:a16="http://schemas.microsoft.com/office/drawing/2014/main" id="{A2771094-4BEA-4777-AA11-EF8E5A6124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F112B97-DB22-40CC-A432-AFA8D28CDB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850BBC-BEBD-4E66-BCA3-84EE787F38F4}" type="slidenum">
              <a:rPr lang="en-US" smtClean="0"/>
              <a:t>‹#›</a:t>
            </a:fld>
            <a:endParaRPr lang="en-US"/>
          </a:p>
        </p:txBody>
      </p:sp>
    </p:spTree>
    <p:extLst>
      <p:ext uri="{BB962C8B-B14F-4D97-AF65-F5344CB8AC3E}">
        <p14:creationId xmlns:p14="http://schemas.microsoft.com/office/powerpoint/2010/main" val="24817471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reflections@meadptsa.org"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eflections@wastatepta.org"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reflections@wastatepta.org" TargetMode="External"/><Relationship Id="rId2" Type="http://schemas.openxmlformats.org/officeDocument/2006/relationships/hyperlink" Target="mailto:ptaprogdir@wastatepta.org"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0087D53-9295-4463-AAE4-D5C626046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8B8676-AE23-4141-8F1E-BE0728A83A65}"/>
              </a:ext>
            </a:extLst>
          </p:cNvPr>
          <p:cNvSpPr>
            <a:spLocks noGrp="1"/>
          </p:cNvSpPr>
          <p:nvPr>
            <p:ph type="ctrTitle"/>
          </p:nvPr>
        </p:nvSpPr>
        <p:spPr>
          <a:xfrm>
            <a:off x="638881" y="4501453"/>
            <a:ext cx="10909640" cy="1065836"/>
          </a:xfrm>
        </p:spPr>
        <p:txBody>
          <a:bodyPr anchor="ctr">
            <a:normAutofit/>
          </a:bodyPr>
          <a:lstStyle/>
          <a:p>
            <a:r>
              <a:rPr lang="en-US" sz="6600"/>
              <a:t>Reflections Arts Program</a:t>
            </a:r>
          </a:p>
        </p:txBody>
      </p:sp>
      <p:sp>
        <p:nvSpPr>
          <p:cNvPr id="3" name="Subtitle 2">
            <a:extLst>
              <a:ext uri="{FF2B5EF4-FFF2-40B4-BE49-F238E27FC236}">
                <a16:creationId xmlns:a16="http://schemas.microsoft.com/office/drawing/2014/main" id="{750886DB-9921-43B7-9ECA-1D029C66681B}"/>
              </a:ext>
            </a:extLst>
          </p:cNvPr>
          <p:cNvSpPr>
            <a:spLocks noGrp="1"/>
          </p:cNvSpPr>
          <p:nvPr>
            <p:ph type="subTitle" idx="1"/>
          </p:nvPr>
        </p:nvSpPr>
        <p:spPr>
          <a:xfrm>
            <a:off x="638881" y="5647503"/>
            <a:ext cx="10909643" cy="552659"/>
          </a:xfrm>
        </p:spPr>
        <p:txBody>
          <a:bodyPr anchor="ctr">
            <a:normAutofit/>
          </a:bodyPr>
          <a:lstStyle/>
          <a:p>
            <a:r>
              <a:rPr lang="en-US" dirty="0"/>
              <a:t>2021-2022</a:t>
            </a:r>
          </a:p>
        </p:txBody>
      </p:sp>
      <p:pic>
        <p:nvPicPr>
          <p:cNvPr id="7" name="Picture 6" descr="Icon&#10;&#10;Description automatically generated">
            <a:extLst>
              <a:ext uri="{FF2B5EF4-FFF2-40B4-BE49-F238E27FC236}">
                <a16:creationId xmlns:a16="http://schemas.microsoft.com/office/drawing/2014/main" id="{C01235A3-54D8-4929-AA2D-8C45910A4B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3297" y="320040"/>
            <a:ext cx="3427902" cy="3895344"/>
          </a:xfrm>
          <a:prstGeom prst="rect">
            <a:avLst/>
          </a:prstGeom>
        </p:spPr>
      </p:pic>
      <p:pic>
        <p:nvPicPr>
          <p:cNvPr id="5" name="Picture 4" descr="Text&#10;&#10;Description automatically generated">
            <a:extLst>
              <a:ext uri="{FF2B5EF4-FFF2-40B4-BE49-F238E27FC236}">
                <a16:creationId xmlns:a16="http://schemas.microsoft.com/office/drawing/2014/main" id="{9BFFF444-B87F-4ABD-A026-DA6E1A24F3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4496" y="1833871"/>
            <a:ext cx="5614416" cy="867682"/>
          </a:xfrm>
          <a:prstGeom prst="rect">
            <a:avLst/>
          </a:prstGeom>
        </p:spPr>
      </p:pic>
      <p:sp>
        <p:nvSpPr>
          <p:cNvPr id="14" name="sketch line">
            <a:extLst>
              <a:ext uri="{FF2B5EF4-FFF2-40B4-BE49-F238E27FC236}">
                <a16:creationId xmlns:a16="http://schemas.microsoft.com/office/drawing/2014/main" id="{D6A9C53F-5F90-40A5-8C85-5412D39C8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50080" y="5594358"/>
            <a:ext cx="3291840" cy="18288"/>
          </a:xfrm>
          <a:custGeom>
            <a:avLst/>
            <a:gdLst>
              <a:gd name="connsiteX0" fmla="*/ 0 w 3291840"/>
              <a:gd name="connsiteY0" fmla="*/ 0 h 18288"/>
              <a:gd name="connsiteX1" fmla="*/ 658368 w 3291840"/>
              <a:gd name="connsiteY1" fmla="*/ 0 h 18288"/>
              <a:gd name="connsiteX2" fmla="*/ 1283818 w 3291840"/>
              <a:gd name="connsiteY2" fmla="*/ 0 h 18288"/>
              <a:gd name="connsiteX3" fmla="*/ 1909267 w 3291840"/>
              <a:gd name="connsiteY3" fmla="*/ 0 h 18288"/>
              <a:gd name="connsiteX4" fmla="*/ 2633472 w 3291840"/>
              <a:gd name="connsiteY4" fmla="*/ 0 h 18288"/>
              <a:gd name="connsiteX5" fmla="*/ 3291840 w 3291840"/>
              <a:gd name="connsiteY5" fmla="*/ 0 h 18288"/>
              <a:gd name="connsiteX6" fmla="*/ 3291840 w 3291840"/>
              <a:gd name="connsiteY6" fmla="*/ 18288 h 18288"/>
              <a:gd name="connsiteX7" fmla="*/ 2633472 w 3291840"/>
              <a:gd name="connsiteY7" fmla="*/ 18288 h 18288"/>
              <a:gd name="connsiteX8" fmla="*/ 2073859 w 3291840"/>
              <a:gd name="connsiteY8" fmla="*/ 18288 h 18288"/>
              <a:gd name="connsiteX9" fmla="*/ 1448410 w 3291840"/>
              <a:gd name="connsiteY9" fmla="*/ 18288 h 18288"/>
              <a:gd name="connsiteX10" fmla="*/ 822960 w 3291840"/>
              <a:gd name="connsiteY10" fmla="*/ 18288 h 18288"/>
              <a:gd name="connsiteX11" fmla="*/ 0 w 3291840"/>
              <a:gd name="connsiteY11" fmla="*/ 18288 h 18288"/>
              <a:gd name="connsiteX12" fmla="*/ 0 w 329184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91840" h="18288" fill="none" extrusionOk="0">
                <a:moveTo>
                  <a:pt x="0" y="0"/>
                </a:moveTo>
                <a:cubicBezTo>
                  <a:pt x="173077" y="-20031"/>
                  <a:pt x="443104" y="6424"/>
                  <a:pt x="658368" y="0"/>
                </a:cubicBezTo>
                <a:cubicBezTo>
                  <a:pt x="873632" y="-6424"/>
                  <a:pt x="1034028" y="11764"/>
                  <a:pt x="1283818" y="0"/>
                </a:cubicBezTo>
                <a:cubicBezTo>
                  <a:pt x="1533608" y="-11764"/>
                  <a:pt x="1691227" y="-30112"/>
                  <a:pt x="1909267" y="0"/>
                </a:cubicBezTo>
                <a:cubicBezTo>
                  <a:pt x="2127307" y="30112"/>
                  <a:pt x="2272465" y="-18735"/>
                  <a:pt x="2633472" y="0"/>
                </a:cubicBezTo>
                <a:cubicBezTo>
                  <a:pt x="2994479" y="18735"/>
                  <a:pt x="3023324" y="-32030"/>
                  <a:pt x="3291840" y="0"/>
                </a:cubicBezTo>
                <a:cubicBezTo>
                  <a:pt x="3291406" y="7551"/>
                  <a:pt x="3291373" y="9822"/>
                  <a:pt x="3291840" y="18288"/>
                </a:cubicBezTo>
                <a:cubicBezTo>
                  <a:pt x="3048445" y="38989"/>
                  <a:pt x="2846548" y="-14400"/>
                  <a:pt x="2633472" y="18288"/>
                </a:cubicBezTo>
                <a:cubicBezTo>
                  <a:pt x="2420396" y="50976"/>
                  <a:pt x="2304099" y="6336"/>
                  <a:pt x="2073859" y="18288"/>
                </a:cubicBezTo>
                <a:cubicBezTo>
                  <a:pt x="1843619" y="30240"/>
                  <a:pt x="1706926" y="10778"/>
                  <a:pt x="1448410" y="18288"/>
                </a:cubicBezTo>
                <a:cubicBezTo>
                  <a:pt x="1189894" y="25798"/>
                  <a:pt x="1002278" y="8992"/>
                  <a:pt x="822960" y="18288"/>
                </a:cubicBezTo>
                <a:cubicBezTo>
                  <a:pt x="643642" y="27585"/>
                  <a:pt x="307039" y="38051"/>
                  <a:pt x="0" y="18288"/>
                </a:cubicBezTo>
                <a:cubicBezTo>
                  <a:pt x="60" y="11696"/>
                  <a:pt x="66" y="3758"/>
                  <a:pt x="0" y="0"/>
                </a:cubicBezTo>
                <a:close/>
              </a:path>
              <a:path w="3291840" h="18288" stroke="0" extrusionOk="0">
                <a:moveTo>
                  <a:pt x="0" y="0"/>
                </a:moveTo>
                <a:cubicBezTo>
                  <a:pt x="195850" y="28018"/>
                  <a:pt x="434891" y="17390"/>
                  <a:pt x="592531" y="0"/>
                </a:cubicBezTo>
                <a:cubicBezTo>
                  <a:pt x="750171" y="-17390"/>
                  <a:pt x="1018709" y="32200"/>
                  <a:pt x="1316736" y="0"/>
                </a:cubicBezTo>
                <a:cubicBezTo>
                  <a:pt x="1614763" y="-32200"/>
                  <a:pt x="1696480" y="-11367"/>
                  <a:pt x="1876349" y="0"/>
                </a:cubicBezTo>
                <a:cubicBezTo>
                  <a:pt x="2056218" y="11367"/>
                  <a:pt x="2193364" y="13433"/>
                  <a:pt x="2435962" y="0"/>
                </a:cubicBezTo>
                <a:cubicBezTo>
                  <a:pt x="2678560" y="-13433"/>
                  <a:pt x="3010901" y="-42367"/>
                  <a:pt x="3291840" y="0"/>
                </a:cubicBezTo>
                <a:cubicBezTo>
                  <a:pt x="3291758" y="4406"/>
                  <a:pt x="3291751" y="9982"/>
                  <a:pt x="3291840" y="18288"/>
                </a:cubicBezTo>
                <a:cubicBezTo>
                  <a:pt x="3108993" y="14228"/>
                  <a:pt x="2952658" y="46900"/>
                  <a:pt x="2666390" y="18288"/>
                </a:cubicBezTo>
                <a:cubicBezTo>
                  <a:pt x="2380122" y="-10324"/>
                  <a:pt x="2263855" y="41055"/>
                  <a:pt x="2040941" y="18288"/>
                </a:cubicBezTo>
                <a:cubicBezTo>
                  <a:pt x="1818027" y="-4479"/>
                  <a:pt x="1675097" y="6509"/>
                  <a:pt x="1415491" y="18288"/>
                </a:cubicBezTo>
                <a:cubicBezTo>
                  <a:pt x="1155885" y="30068"/>
                  <a:pt x="852976" y="36210"/>
                  <a:pt x="691286" y="18288"/>
                </a:cubicBezTo>
                <a:cubicBezTo>
                  <a:pt x="529596" y="366"/>
                  <a:pt x="187183" y="13912"/>
                  <a:pt x="0" y="18288"/>
                </a:cubicBezTo>
                <a:cubicBezTo>
                  <a:pt x="189" y="14288"/>
                  <a:pt x="-703" y="3747"/>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04930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F003E2-E091-4F38-95CC-41FCB921F198}"/>
              </a:ext>
            </a:extLst>
          </p:cNvPr>
          <p:cNvSpPr>
            <a:spLocks noGrp="1"/>
          </p:cNvSpPr>
          <p:nvPr>
            <p:ph type="title"/>
          </p:nvPr>
        </p:nvSpPr>
        <p:spPr>
          <a:xfrm>
            <a:off x="1761559" y="1394197"/>
            <a:ext cx="2505465" cy="2036742"/>
          </a:xfrm>
        </p:spPr>
        <p:style>
          <a:lnRef idx="2">
            <a:schemeClr val="dk1"/>
          </a:lnRef>
          <a:fillRef idx="1">
            <a:schemeClr val="lt1"/>
          </a:fillRef>
          <a:effectRef idx="0">
            <a:schemeClr val="dk1"/>
          </a:effectRef>
          <a:fontRef idx="minor">
            <a:schemeClr val="dk1"/>
          </a:fontRef>
        </p:style>
        <p:txBody>
          <a:bodyPr>
            <a:normAutofit/>
          </a:bodyPr>
          <a:lstStyle/>
          <a:p>
            <a:r>
              <a:rPr lang="en-US" sz="4000" dirty="0"/>
              <a:t>The Basics</a:t>
            </a:r>
          </a:p>
        </p:txBody>
      </p:sp>
      <p:sp>
        <p:nvSpPr>
          <p:cNvPr id="14" name="Rectangle 13">
            <a:extLst>
              <a:ext uri="{FF2B5EF4-FFF2-40B4-BE49-F238E27FC236}">
                <a16:creationId xmlns:a16="http://schemas.microsoft.com/office/drawing/2014/main" id="{9C48229F-90CC-424E-BDAB-03C0511D3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application&#10;&#10;Description automatically generated">
            <a:extLst>
              <a:ext uri="{FF2B5EF4-FFF2-40B4-BE49-F238E27FC236}">
                <a16:creationId xmlns:a16="http://schemas.microsoft.com/office/drawing/2014/main" id="{1A76005F-41DA-46A7-BBF3-1FABF7F3FF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74003" y="4712800"/>
            <a:ext cx="7141017" cy="1463510"/>
          </a:xfrm>
          <a:prstGeom prst="rect">
            <a:avLst/>
          </a:prstGeom>
          <a:effectLst>
            <a:outerShdw blurRad="406400" dist="317500" dir="5400000" sx="89000" sy="89000" rotWithShape="0">
              <a:prstClr val="black">
                <a:alpha val="15000"/>
              </a:prstClr>
            </a:outerShdw>
          </a:effectLst>
        </p:spPr>
      </p:pic>
      <p:pic>
        <p:nvPicPr>
          <p:cNvPr id="7" name="Picture 6" descr="Logo, icon&#10;&#10;Description automatically generated with medium confidence">
            <a:extLst>
              <a:ext uri="{FF2B5EF4-FFF2-40B4-BE49-F238E27FC236}">
                <a16:creationId xmlns:a16="http://schemas.microsoft.com/office/drawing/2014/main" id="{D478C48E-8344-44C6-903D-6FAF7A83B3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04400" y="891540"/>
            <a:ext cx="4769539" cy="3042056"/>
          </a:xfrm>
          <a:prstGeom prst="rect">
            <a:avLst/>
          </a:prstGeom>
          <a:effectLst>
            <a:outerShdw blurRad="406400" dist="317500" dir="5400000" sx="89000" sy="89000" rotWithShape="0">
              <a:prstClr val="black">
                <a:alpha val="15000"/>
              </a:prstClr>
            </a:outerShdw>
          </a:effectLst>
        </p:spPr>
      </p:pic>
      <p:sp>
        <p:nvSpPr>
          <p:cNvPr id="3" name="Content Placeholder 2">
            <a:extLst>
              <a:ext uri="{FF2B5EF4-FFF2-40B4-BE49-F238E27FC236}">
                <a16:creationId xmlns:a16="http://schemas.microsoft.com/office/drawing/2014/main" id="{6510902E-A915-4DFB-B450-7B288FA3C828}"/>
              </a:ext>
            </a:extLst>
          </p:cNvPr>
          <p:cNvSpPr>
            <a:spLocks noGrp="1"/>
          </p:cNvSpPr>
          <p:nvPr>
            <p:ph idx="1"/>
          </p:nvPr>
        </p:nvSpPr>
        <p:spPr>
          <a:xfrm>
            <a:off x="1042336" y="4210143"/>
            <a:ext cx="4292776" cy="1677451"/>
          </a:xfrm>
        </p:spPr>
        <p:txBody>
          <a:bodyPr anchor="ctr">
            <a:normAutofit fontScale="92500"/>
          </a:bodyPr>
          <a:lstStyle/>
          <a:p>
            <a:r>
              <a:rPr lang="en-US" sz="2400" dirty="0"/>
              <a:t>Three (3) Competition Divisions</a:t>
            </a:r>
          </a:p>
          <a:p>
            <a:pPr lvl="1"/>
            <a:r>
              <a:rPr lang="en-US" dirty="0"/>
              <a:t>K-2</a:t>
            </a:r>
          </a:p>
          <a:p>
            <a:pPr lvl="1"/>
            <a:r>
              <a:rPr lang="en-US" dirty="0"/>
              <a:t>3-5</a:t>
            </a:r>
          </a:p>
          <a:p>
            <a:pPr lvl="1"/>
            <a:r>
              <a:rPr lang="en-US" dirty="0"/>
              <a:t>Special Artist </a:t>
            </a:r>
          </a:p>
          <a:p>
            <a:endParaRPr lang="en-US" sz="2000" dirty="0"/>
          </a:p>
        </p:txBody>
      </p:sp>
      <p:sp>
        <p:nvSpPr>
          <p:cNvPr id="8" name="TextBox 7">
            <a:extLst>
              <a:ext uri="{FF2B5EF4-FFF2-40B4-BE49-F238E27FC236}">
                <a16:creationId xmlns:a16="http://schemas.microsoft.com/office/drawing/2014/main" id="{9D7E3932-FA19-45E0-AAEB-D36FE6092473}"/>
              </a:ext>
            </a:extLst>
          </p:cNvPr>
          <p:cNvSpPr txBox="1"/>
          <p:nvPr/>
        </p:nvSpPr>
        <p:spPr>
          <a:xfrm>
            <a:off x="5335112" y="1076190"/>
            <a:ext cx="1182473" cy="461665"/>
          </a:xfrm>
          <a:prstGeom prst="rect">
            <a:avLst/>
          </a:prstGeom>
          <a:noFill/>
        </p:spPr>
        <p:txBody>
          <a:bodyPr wrap="square" rtlCol="0">
            <a:spAutoFit/>
          </a:bodyPr>
          <a:lstStyle/>
          <a:p>
            <a:r>
              <a:rPr lang="en-US" sz="2400" dirty="0"/>
              <a:t>Theme</a:t>
            </a:r>
          </a:p>
        </p:txBody>
      </p:sp>
      <p:sp>
        <p:nvSpPr>
          <p:cNvPr id="9" name="TextBox 8">
            <a:extLst>
              <a:ext uri="{FF2B5EF4-FFF2-40B4-BE49-F238E27FC236}">
                <a16:creationId xmlns:a16="http://schemas.microsoft.com/office/drawing/2014/main" id="{177FF40C-FC84-4D0A-9F87-852A0AA352DA}"/>
              </a:ext>
            </a:extLst>
          </p:cNvPr>
          <p:cNvSpPr txBox="1"/>
          <p:nvPr/>
        </p:nvSpPr>
        <p:spPr>
          <a:xfrm>
            <a:off x="7387436" y="4177994"/>
            <a:ext cx="4084738" cy="461665"/>
          </a:xfrm>
          <a:prstGeom prst="rect">
            <a:avLst/>
          </a:prstGeom>
          <a:noFill/>
        </p:spPr>
        <p:txBody>
          <a:bodyPr wrap="square" rtlCol="0">
            <a:spAutoFit/>
          </a:bodyPr>
          <a:lstStyle/>
          <a:p>
            <a:r>
              <a:rPr lang="en-US" sz="2400" dirty="0"/>
              <a:t>Six (6) Arts Categories</a:t>
            </a:r>
          </a:p>
        </p:txBody>
      </p:sp>
    </p:spTree>
    <p:extLst>
      <p:ext uri="{BB962C8B-B14F-4D97-AF65-F5344CB8AC3E}">
        <p14:creationId xmlns:p14="http://schemas.microsoft.com/office/powerpoint/2010/main" val="831110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8FC9BE17-9A7B-462D-AE50-3D87773873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Icon&#10;&#10;Description automatically generated">
            <a:extLst>
              <a:ext uri="{FF2B5EF4-FFF2-40B4-BE49-F238E27FC236}">
                <a16:creationId xmlns:a16="http://schemas.microsoft.com/office/drawing/2014/main" id="{509155A7-4166-413E-B7E0-942C8A529126}"/>
              </a:ext>
            </a:extLst>
          </p:cNvPr>
          <p:cNvPicPr>
            <a:picLocks noChangeAspect="1"/>
          </p:cNvPicPr>
          <p:nvPr/>
        </p:nvPicPr>
        <p:blipFill rotWithShape="1">
          <a:blip r:embed="rId2">
            <a:extLst>
              <a:ext uri="{28A0092B-C50C-407E-A947-70E740481C1C}">
                <a14:useLocalDpi xmlns:a14="http://schemas.microsoft.com/office/drawing/2010/main" val="0"/>
              </a:ext>
            </a:extLst>
          </a:blip>
          <a:srcRect t="2907" r="9091" b="33801"/>
          <a:stretch/>
        </p:blipFill>
        <p:spPr>
          <a:xfrm>
            <a:off x="3523488" y="10"/>
            <a:ext cx="8668512" cy="6857990"/>
          </a:xfrm>
          <a:prstGeom prst="rect">
            <a:avLst/>
          </a:prstGeom>
        </p:spPr>
      </p:pic>
      <p:sp>
        <p:nvSpPr>
          <p:cNvPr id="25" name="Rectangle 24">
            <a:extLst>
              <a:ext uri="{FF2B5EF4-FFF2-40B4-BE49-F238E27FC236}">
                <a16:creationId xmlns:a16="http://schemas.microsoft.com/office/drawing/2014/main" id="{3EBE8569-6AEC-4B8C-8D53-2DE337CDBA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7A97D0A-9292-40CD-88F5-C40F0967373F}"/>
              </a:ext>
            </a:extLst>
          </p:cNvPr>
          <p:cNvSpPr>
            <a:spLocks noGrp="1"/>
          </p:cNvSpPr>
          <p:nvPr>
            <p:ph type="title"/>
          </p:nvPr>
        </p:nvSpPr>
        <p:spPr>
          <a:xfrm>
            <a:off x="371094" y="1161288"/>
            <a:ext cx="3438144" cy="1124712"/>
          </a:xfrm>
        </p:spPr>
        <p:txBody>
          <a:bodyPr vert="horz" lIns="91440" tIns="45720" rIns="91440" bIns="45720" rtlCol="0" anchor="b">
            <a:normAutofit/>
          </a:bodyPr>
          <a:lstStyle/>
          <a:p>
            <a:r>
              <a:rPr lang="en-US" sz="2800"/>
              <a:t>Timeline</a:t>
            </a:r>
          </a:p>
        </p:txBody>
      </p:sp>
      <p:sp>
        <p:nvSpPr>
          <p:cNvPr id="27" name="Rectangle 26">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9" name="Rectangle 28">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9144"/>
          </a:xfrm>
          <a:prstGeom prst="rect">
            <a:avLst/>
          </a:prstGeom>
          <a:solidFill>
            <a:srgbClr val="D5D5D5"/>
          </a:solidFill>
          <a:ln w="3175">
            <a:solidFill>
              <a:srgbClr val="D5D5D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99BC4F1-57C9-49D9-859A-0E24E6A2677A}"/>
              </a:ext>
            </a:extLst>
          </p:cNvPr>
          <p:cNvSpPr>
            <a:spLocks noGrp="1"/>
          </p:cNvSpPr>
          <p:nvPr>
            <p:ph idx="1"/>
          </p:nvPr>
        </p:nvSpPr>
        <p:spPr>
          <a:xfrm>
            <a:off x="371093" y="2718054"/>
            <a:ext cx="5863451" cy="3509840"/>
          </a:xfrm>
        </p:spPr>
        <p:txBody>
          <a:bodyPr vert="horz" lIns="91440" tIns="45720" rIns="91440" bIns="45720" rtlCol="0" anchor="t">
            <a:normAutofit/>
          </a:bodyPr>
          <a:lstStyle/>
          <a:p>
            <a:pPr marL="0" indent="0">
              <a:buNone/>
            </a:pPr>
            <a:r>
              <a:rPr lang="en-US" sz="1700" dirty="0"/>
              <a:t>School Entry Due Date: Nov. 1st</a:t>
            </a:r>
          </a:p>
          <a:p>
            <a:pPr marL="0" indent="0">
              <a:buNone/>
            </a:pPr>
            <a:endParaRPr lang="en-US" sz="1700" dirty="0"/>
          </a:p>
          <a:p>
            <a:pPr marL="0" indent="0">
              <a:buNone/>
            </a:pPr>
            <a:r>
              <a:rPr lang="en-US" sz="1700" dirty="0"/>
              <a:t>School Winners announced: TBD</a:t>
            </a:r>
          </a:p>
          <a:p>
            <a:pPr marL="0" indent="0">
              <a:buNone/>
            </a:pPr>
            <a:endParaRPr lang="en-US" sz="1700" dirty="0"/>
          </a:p>
          <a:p>
            <a:pPr marL="0" indent="0">
              <a:buNone/>
            </a:pPr>
            <a:r>
              <a:rPr lang="en-US" sz="1700" dirty="0"/>
              <a:t>Recognition Reception: TBD</a:t>
            </a:r>
          </a:p>
          <a:p>
            <a:pPr marL="0" indent="0">
              <a:buNone/>
            </a:pPr>
            <a:endParaRPr lang="en-US" sz="1700" dirty="0"/>
          </a:p>
          <a:p>
            <a:pPr marL="0" indent="0">
              <a:buNone/>
            </a:pPr>
            <a:r>
              <a:rPr lang="en-US" sz="1700" dirty="0"/>
              <a:t>Winning Entries turned in to LWPTSA Council Level: Nov. 18</a:t>
            </a:r>
            <a:r>
              <a:rPr lang="en-US" sz="1700" baseline="30000" dirty="0"/>
              <a:t>th</a:t>
            </a:r>
          </a:p>
          <a:p>
            <a:pPr marL="0" indent="0">
              <a:buNone/>
            </a:pPr>
            <a:endParaRPr lang="en-US" sz="1700" dirty="0"/>
          </a:p>
          <a:p>
            <a:pPr marL="0" indent="0">
              <a:buNone/>
            </a:pPr>
            <a:r>
              <a:rPr lang="en-US" sz="1700" dirty="0"/>
              <a:t>Council Winners Announced: January</a:t>
            </a:r>
          </a:p>
          <a:p>
            <a:pPr marL="0" indent="0">
              <a:buNone/>
            </a:pPr>
            <a:endParaRPr lang="en-US" sz="1700" dirty="0"/>
          </a:p>
        </p:txBody>
      </p:sp>
    </p:spTree>
    <p:extLst>
      <p:ext uri="{BB962C8B-B14F-4D97-AF65-F5344CB8AC3E}">
        <p14:creationId xmlns:p14="http://schemas.microsoft.com/office/powerpoint/2010/main" val="32039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pic>
        <p:nvPicPr>
          <p:cNvPr id="5" name="Picture 4" descr="Icon&#10;&#10;Description automatically generated">
            <a:extLst>
              <a:ext uri="{FF2B5EF4-FFF2-40B4-BE49-F238E27FC236}">
                <a16:creationId xmlns:a16="http://schemas.microsoft.com/office/drawing/2014/main" id="{7104765A-9B64-4DBD-A631-59AA068EA79C}"/>
              </a:ext>
            </a:extLst>
          </p:cNvPr>
          <p:cNvPicPr>
            <a:picLocks noChangeAspect="1"/>
          </p:cNvPicPr>
          <p:nvPr/>
        </p:nvPicPr>
        <p:blipFill rotWithShape="1">
          <a:blip r:embed="rId2">
            <a:extLst>
              <a:ext uri="{28A0092B-C50C-407E-A947-70E740481C1C}">
                <a14:useLocalDpi xmlns:a14="http://schemas.microsoft.com/office/drawing/2010/main" val="0"/>
              </a:ext>
            </a:extLst>
          </a:blip>
          <a:srcRect t="9769" r="9091" b="45232"/>
          <a:stretch/>
        </p:blipFill>
        <p:spPr>
          <a:xfrm>
            <a:off x="1" y="10"/>
            <a:ext cx="12192000" cy="6857990"/>
          </a:xfrm>
          <a:prstGeom prst="rect">
            <a:avLst/>
          </a:prstGeom>
        </p:spPr>
      </p:pic>
      <p:sp>
        <p:nvSpPr>
          <p:cNvPr id="15" name="Rectangle 14">
            <a:extLst>
              <a:ext uri="{FF2B5EF4-FFF2-40B4-BE49-F238E27FC236}">
                <a16:creationId xmlns:a16="http://schemas.microsoft.com/office/drawing/2014/main" id="{B849539B-3694-4E8A-A991-D68126CF33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6096000" y="639400"/>
            <a:ext cx="5440680" cy="5578521"/>
          </a:xfrm>
          <a:prstGeom prst="rect">
            <a:avLst/>
          </a:prstGeom>
          <a:solidFill>
            <a:schemeClr val="bg1">
              <a:lumMod val="75000"/>
              <a:lumOff val="25000"/>
              <a:alpha val="93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C20513F-C944-42B5-8BF1-112BC0170461}"/>
              </a:ext>
            </a:extLst>
          </p:cNvPr>
          <p:cNvSpPr>
            <a:spLocks noGrp="1"/>
          </p:cNvSpPr>
          <p:nvPr>
            <p:ph type="title"/>
          </p:nvPr>
        </p:nvSpPr>
        <p:spPr>
          <a:xfrm>
            <a:off x="6473189" y="639400"/>
            <a:ext cx="4686301" cy="1156563"/>
          </a:xfrm>
        </p:spPr>
        <p:txBody>
          <a:bodyPr>
            <a:normAutofit/>
          </a:bodyPr>
          <a:lstStyle/>
          <a:p>
            <a:r>
              <a:rPr lang="en-US" sz="4000" dirty="0"/>
              <a:t>How to Submit</a:t>
            </a:r>
          </a:p>
        </p:txBody>
      </p:sp>
      <p:sp>
        <p:nvSpPr>
          <p:cNvPr id="14" name="Content Placeholder 2">
            <a:extLst>
              <a:ext uri="{FF2B5EF4-FFF2-40B4-BE49-F238E27FC236}">
                <a16:creationId xmlns:a16="http://schemas.microsoft.com/office/drawing/2014/main" id="{B7849D75-A4D2-4384-86DF-9C4F2767F8F2}"/>
              </a:ext>
            </a:extLst>
          </p:cNvPr>
          <p:cNvSpPr>
            <a:spLocks noGrp="1"/>
          </p:cNvSpPr>
          <p:nvPr>
            <p:ph idx="1"/>
          </p:nvPr>
        </p:nvSpPr>
        <p:spPr>
          <a:xfrm>
            <a:off x="6286500" y="1756063"/>
            <a:ext cx="5070763" cy="4273261"/>
          </a:xfrm>
        </p:spPr>
        <p:txBody>
          <a:bodyPr>
            <a:noAutofit/>
          </a:bodyPr>
          <a:lstStyle/>
          <a:p>
            <a:r>
              <a:rPr lang="en-US" sz="2400" dirty="0"/>
              <a:t>Turn in the following categories to your teacher.</a:t>
            </a:r>
          </a:p>
          <a:p>
            <a:pPr lvl="1"/>
            <a:r>
              <a:rPr lang="en-US" dirty="0"/>
              <a:t>Visual Arts</a:t>
            </a:r>
          </a:p>
          <a:p>
            <a:pPr lvl="1"/>
            <a:r>
              <a:rPr lang="en-US" dirty="0"/>
              <a:t>Photography</a:t>
            </a:r>
          </a:p>
          <a:p>
            <a:pPr lvl="1"/>
            <a:r>
              <a:rPr lang="en-US" dirty="0"/>
              <a:t>Literature</a:t>
            </a:r>
          </a:p>
          <a:p>
            <a:endParaRPr lang="en-US" sz="2400" dirty="0"/>
          </a:p>
          <a:p>
            <a:r>
              <a:rPr lang="en-US" sz="2400" dirty="0"/>
              <a:t>Email the following categories to </a:t>
            </a:r>
            <a:r>
              <a:rPr lang="en-US" sz="2400" dirty="0">
                <a:hlinkClick r:id="rId3"/>
              </a:rPr>
              <a:t>reflections@meadptsa.org</a:t>
            </a:r>
            <a:endParaRPr lang="en-US" sz="2400" dirty="0"/>
          </a:p>
          <a:p>
            <a:pPr lvl="1"/>
            <a:r>
              <a:rPr lang="en-US" dirty="0"/>
              <a:t>Dance</a:t>
            </a:r>
          </a:p>
          <a:p>
            <a:pPr lvl="1"/>
            <a:r>
              <a:rPr lang="en-US" dirty="0"/>
              <a:t>Music composition</a:t>
            </a:r>
          </a:p>
          <a:p>
            <a:pPr lvl="1"/>
            <a:r>
              <a:rPr lang="en-US" dirty="0"/>
              <a:t>Film Production</a:t>
            </a:r>
          </a:p>
        </p:txBody>
      </p:sp>
    </p:spTree>
    <p:extLst>
      <p:ext uri="{BB962C8B-B14F-4D97-AF65-F5344CB8AC3E}">
        <p14:creationId xmlns:p14="http://schemas.microsoft.com/office/powerpoint/2010/main" val="1309199866"/>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40203E-9726-416B-AA28-FDAE89B667FF}"/>
              </a:ext>
            </a:extLst>
          </p:cNvPr>
          <p:cNvSpPr>
            <a:spLocks noGrp="1"/>
          </p:cNvSpPr>
          <p:nvPr>
            <p:ph type="title"/>
          </p:nvPr>
        </p:nvSpPr>
        <p:spPr>
          <a:xfrm>
            <a:off x="838201" y="365125"/>
            <a:ext cx="5251316" cy="1807305"/>
          </a:xfrm>
        </p:spPr>
        <p:txBody>
          <a:bodyPr>
            <a:normAutofit/>
          </a:bodyPr>
          <a:lstStyle/>
          <a:p>
            <a:r>
              <a:rPr lang="en-US" dirty="0"/>
              <a:t>Tips for Success</a:t>
            </a:r>
          </a:p>
        </p:txBody>
      </p:sp>
      <p:sp>
        <p:nvSpPr>
          <p:cNvPr id="3" name="Content Placeholder 2">
            <a:extLst>
              <a:ext uri="{FF2B5EF4-FFF2-40B4-BE49-F238E27FC236}">
                <a16:creationId xmlns:a16="http://schemas.microsoft.com/office/drawing/2014/main" id="{72923FBE-A6C3-4CBF-97FD-393CC05A1073}"/>
              </a:ext>
            </a:extLst>
          </p:cNvPr>
          <p:cNvSpPr>
            <a:spLocks noGrp="1"/>
          </p:cNvSpPr>
          <p:nvPr>
            <p:ph idx="1"/>
          </p:nvPr>
        </p:nvSpPr>
        <p:spPr>
          <a:xfrm>
            <a:off x="838200" y="2333297"/>
            <a:ext cx="4619621" cy="3843666"/>
          </a:xfrm>
        </p:spPr>
        <p:txBody>
          <a:bodyPr>
            <a:normAutofit/>
          </a:bodyPr>
          <a:lstStyle/>
          <a:p>
            <a:r>
              <a:rPr lang="en-US" sz="2000" dirty="0"/>
              <a:t>Make sure to read the rules of your chosen category(</a:t>
            </a:r>
            <a:r>
              <a:rPr lang="en-US" sz="2000" dirty="0" err="1"/>
              <a:t>ies</a:t>
            </a:r>
            <a:r>
              <a:rPr lang="en-US" sz="2000" dirty="0"/>
              <a:t>) – meadptsa.org</a:t>
            </a:r>
          </a:p>
          <a:p>
            <a:r>
              <a:rPr lang="en-US" sz="2000" dirty="0"/>
              <a:t>Focus on the theme interpretation write-up. This is as important as the work itself.</a:t>
            </a:r>
          </a:p>
          <a:p>
            <a:r>
              <a:rPr lang="en-US" sz="2000" dirty="0"/>
              <a:t>Look at past winners – wastateptsa.org</a:t>
            </a:r>
          </a:p>
        </p:txBody>
      </p:sp>
      <p:pic>
        <p:nvPicPr>
          <p:cNvPr id="5" name="Picture 4" descr="Icon&#10;&#10;Description automatically generated">
            <a:extLst>
              <a:ext uri="{FF2B5EF4-FFF2-40B4-BE49-F238E27FC236}">
                <a16:creationId xmlns:a16="http://schemas.microsoft.com/office/drawing/2014/main" id="{E8DE990A-A866-4719-AF36-5A09CC8E41DA}"/>
              </a:ext>
            </a:extLst>
          </p:cNvPr>
          <p:cNvPicPr>
            <a:picLocks noChangeAspect="1"/>
          </p:cNvPicPr>
          <p:nvPr/>
        </p:nvPicPr>
        <p:blipFill rotWithShape="1">
          <a:blip r:embed="rId2">
            <a:extLst>
              <a:ext uri="{28A0092B-C50C-407E-A947-70E740481C1C}">
                <a14:useLocalDpi xmlns:a14="http://schemas.microsoft.com/office/drawing/2010/main" val="0"/>
              </a:ext>
            </a:extLst>
          </a:blip>
          <a:srcRect r="1197"/>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3821569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a:extLst>
              <a:ext uri="{FF2B5EF4-FFF2-40B4-BE49-F238E27FC236}">
                <a16:creationId xmlns:a16="http://schemas.microsoft.com/office/drawing/2014/main" id="{D5997EA8-5EFC-40CD-A85F-C3C3BC5F9E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Icon&#10;&#10;Description automatically generated">
            <a:extLst>
              <a:ext uri="{FF2B5EF4-FFF2-40B4-BE49-F238E27FC236}">
                <a16:creationId xmlns:a16="http://schemas.microsoft.com/office/drawing/2014/main" id="{C4FB958D-8D9A-43B3-8A0C-B1D2AE729A4F}"/>
              </a:ext>
            </a:extLst>
          </p:cNvPr>
          <p:cNvPicPr>
            <a:picLocks noChangeAspect="1"/>
          </p:cNvPicPr>
          <p:nvPr/>
        </p:nvPicPr>
        <p:blipFill rotWithShape="1">
          <a:blip r:embed="rId2">
            <a:extLst>
              <a:ext uri="{28A0092B-C50C-407E-A947-70E740481C1C}">
                <a14:useLocalDpi xmlns:a14="http://schemas.microsoft.com/office/drawing/2010/main" val="0"/>
              </a:ext>
            </a:extLst>
          </a:blip>
          <a:srcRect t="7609" r="-1" b="42891"/>
          <a:stretch/>
        </p:blipFill>
        <p:spPr>
          <a:xfrm>
            <a:off x="20" y="10"/>
            <a:ext cx="12191979" cy="6857990"/>
          </a:xfrm>
          <a:prstGeom prst="rect">
            <a:avLst/>
          </a:prstGeom>
        </p:spPr>
      </p:pic>
      <p:sp>
        <p:nvSpPr>
          <p:cNvPr id="17" name="Rectangle 16">
            <a:extLst>
              <a:ext uri="{FF2B5EF4-FFF2-40B4-BE49-F238E27FC236}">
                <a16:creationId xmlns:a16="http://schemas.microsoft.com/office/drawing/2014/main" id="{1CF6A1EC-BD15-42D9-A339-A3970CF7C6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416" y="4218905"/>
            <a:ext cx="11167447" cy="2089317"/>
          </a:xfrm>
          <a:prstGeom prst="rect">
            <a:avLst/>
          </a:prstGeom>
          <a:solidFill>
            <a:schemeClr val="bg1">
              <a:alpha val="95000"/>
            </a:schemeClr>
          </a:solidFill>
          <a:ln w="12700">
            <a:solidFill>
              <a:srgbClr val="EFEFE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2D52B54-8330-44AD-B231-9D6CC0363FE0}"/>
              </a:ext>
            </a:extLst>
          </p:cNvPr>
          <p:cNvSpPr>
            <a:spLocks noGrp="1"/>
          </p:cNvSpPr>
          <p:nvPr>
            <p:ph type="title"/>
          </p:nvPr>
        </p:nvSpPr>
        <p:spPr>
          <a:xfrm>
            <a:off x="1051560" y="4498848"/>
            <a:ext cx="3611880" cy="1536192"/>
          </a:xfrm>
        </p:spPr>
        <p:txBody>
          <a:bodyPr>
            <a:normAutofit/>
          </a:bodyPr>
          <a:lstStyle/>
          <a:p>
            <a:r>
              <a:rPr lang="en-US" sz="3200"/>
              <a:t>Awards at the School Level</a:t>
            </a:r>
          </a:p>
        </p:txBody>
      </p:sp>
      <p:sp>
        <p:nvSpPr>
          <p:cNvPr id="23" name="Rectangle 18">
            <a:extLst>
              <a:ext uri="{FF2B5EF4-FFF2-40B4-BE49-F238E27FC236}">
                <a16:creationId xmlns:a16="http://schemas.microsoft.com/office/drawing/2014/main" id="{A720C27D-5C39-492B-BD68-C220C0F83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08" y="4911519"/>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24" name="Rectangle 20">
            <a:extLst>
              <a:ext uri="{FF2B5EF4-FFF2-40B4-BE49-F238E27FC236}">
                <a16:creationId xmlns:a16="http://schemas.microsoft.com/office/drawing/2014/main" id="{A4F3394A-A959-460A-ACF9-5FA682C769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243541" y="5254418"/>
            <a:ext cx="14630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D31895AC-5FC7-4689-B1E0-C54631A090F8}"/>
              </a:ext>
            </a:extLst>
          </p:cNvPr>
          <p:cNvSpPr>
            <a:spLocks noGrp="1"/>
          </p:cNvSpPr>
          <p:nvPr>
            <p:ph idx="1"/>
          </p:nvPr>
        </p:nvSpPr>
        <p:spPr>
          <a:xfrm>
            <a:off x="5295826" y="4498848"/>
            <a:ext cx="6061022" cy="1536192"/>
          </a:xfrm>
        </p:spPr>
        <p:txBody>
          <a:bodyPr anchor="ctr">
            <a:normAutofit/>
          </a:bodyPr>
          <a:lstStyle/>
          <a:p>
            <a:pPr marL="0" marR="0">
              <a:spcBef>
                <a:spcPts val="0"/>
              </a:spcBef>
              <a:spcAft>
                <a:spcPts val="800"/>
              </a:spcAft>
            </a:pPr>
            <a:r>
              <a:rPr lang="en-US" sz="1800">
                <a:effectLst/>
                <a:latin typeface="Calibri" panose="020F0502020204030204" pitchFamily="34" charset="0"/>
                <a:ea typeface="Calibri" panose="020F0502020204030204" pitchFamily="34" charset="0"/>
                <a:cs typeface="Latha" panose="020B0604020202020204" pitchFamily="34" charset="0"/>
              </a:rPr>
              <a:t>All school-level winners will move on to the council-level competition. These students will be awarded with a trophy and a certificate. </a:t>
            </a:r>
          </a:p>
          <a:p>
            <a:pPr marL="0" marR="0">
              <a:spcBef>
                <a:spcPts val="0"/>
              </a:spcBef>
              <a:spcAft>
                <a:spcPts val="800"/>
              </a:spcAft>
            </a:pPr>
            <a:r>
              <a:rPr lang="en-US" sz="1800">
                <a:effectLst/>
                <a:latin typeface="Calibri" panose="020F0502020204030204" pitchFamily="34" charset="0"/>
                <a:ea typeface="Calibri" panose="020F0502020204030204" pitchFamily="34" charset="0"/>
                <a:cs typeface="Latha" panose="020B0604020202020204" pitchFamily="34" charset="0"/>
              </a:rPr>
              <a:t>All participants will receive a Medal and a participation certificate.</a:t>
            </a:r>
          </a:p>
          <a:p>
            <a:endParaRPr lang="en-US" sz="1800" dirty="0"/>
          </a:p>
        </p:txBody>
      </p:sp>
    </p:spTree>
    <p:extLst>
      <p:ext uri="{BB962C8B-B14F-4D97-AF65-F5344CB8AC3E}">
        <p14:creationId xmlns:p14="http://schemas.microsoft.com/office/powerpoint/2010/main" val="3109787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9">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71D9EB-4363-4A73-8130-59E56B23E1F7}"/>
              </a:ext>
            </a:extLst>
          </p:cNvPr>
          <p:cNvSpPr>
            <a:spLocks noGrp="1"/>
          </p:cNvSpPr>
          <p:nvPr>
            <p:ph type="title"/>
          </p:nvPr>
        </p:nvSpPr>
        <p:spPr>
          <a:xfrm>
            <a:off x="838201" y="365125"/>
            <a:ext cx="5251316" cy="1807305"/>
          </a:xfrm>
        </p:spPr>
        <p:txBody>
          <a:bodyPr>
            <a:normAutofit/>
          </a:bodyPr>
          <a:lstStyle/>
          <a:p>
            <a:r>
              <a:rPr lang="en-US"/>
              <a:t>Awards at the National Level</a:t>
            </a:r>
            <a:endParaRPr lang="en-US" dirty="0"/>
          </a:p>
        </p:txBody>
      </p:sp>
      <p:sp>
        <p:nvSpPr>
          <p:cNvPr id="3" name="Content Placeholder 2">
            <a:extLst>
              <a:ext uri="{FF2B5EF4-FFF2-40B4-BE49-F238E27FC236}">
                <a16:creationId xmlns:a16="http://schemas.microsoft.com/office/drawing/2014/main" id="{449D9ECF-5FA5-42E8-9210-DC5034AE56D0}"/>
              </a:ext>
            </a:extLst>
          </p:cNvPr>
          <p:cNvSpPr>
            <a:spLocks noGrp="1"/>
          </p:cNvSpPr>
          <p:nvPr>
            <p:ph idx="1"/>
          </p:nvPr>
        </p:nvSpPr>
        <p:spPr>
          <a:xfrm>
            <a:off x="838200" y="2333297"/>
            <a:ext cx="4619621" cy="3843666"/>
          </a:xfrm>
        </p:spPr>
        <p:txBody>
          <a:bodyPr>
            <a:normAutofit/>
          </a:bodyPr>
          <a:lstStyle/>
          <a:p>
            <a:pPr fontAlgn="base">
              <a:buFont typeface="Arial" panose="020B0604020202020204" pitchFamily="34" charset="0"/>
              <a:buChar char="•"/>
            </a:pPr>
            <a:r>
              <a:rPr lang="en-US" sz="1900" b="1" i="0">
                <a:effectLst/>
                <a:latin typeface="myriad-pro"/>
              </a:rPr>
              <a:t>Merit Award:</a:t>
            </a:r>
            <a:r>
              <a:rPr lang="en-US" sz="1900" b="0" i="0">
                <a:effectLst/>
                <a:latin typeface="myriad-pro"/>
              </a:rPr>
              <a:t> Bronze Medal; Certificate of Merit; Work featured in the traveling exhibition</a:t>
            </a:r>
          </a:p>
          <a:p>
            <a:pPr fontAlgn="base">
              <a:buFont typeface="Arial" panose="020B0604020202020204" pitchFamily="34" charset="0"/>
              <a:buChar char="•"/>
            </a:pPr>
            <a:r>
              <a:rPr lang="en-US" sz="1900" b="1" i="0">
                <a:effectLst/>
                <a:latin typeface="myriad-pro"/>
              </a:rPr>
              <a:t>Award of Excellence:</a:t>
            </a:r>
            <a:r>
              <a:rPr lang="en-US" sz="1900" b="0" i="0">
                <a:effectLst/>
                <a:latin typeface="myriad-pro"/>
              </a:rPr>
              <a:t> $200 Young Artist Scholarship; Silver Medal; Certificate of Excellence; Work featured in the traveling exhibition</a:t>
            </a:r>
          </a:p>
          <a:p>
            <a:pPr fontAlgn="base">
              <a:buFont typeface="Arial" panose="020B0604020202020204" pitchFamily="34" charset="0"/>
              <a:buChar char="•"/>
            </a:pPr>
            <a:r>
              <a:rPr lang="en-US" sz="1900" b="1" i="0">
                <a:effectLst/>
                <a:latin typeface="myriad-pro"/>
              </a:rPr>
              <a:t>Outstanding Interpretation Award:</a:t>
            </a:r>
            <a:r>
              <a:rPr lang="en-US" sz="1900" b="0" i="0">
                <a:effectLst/>
                <a:latin typeface="myriad-pro"/>
              </a:rPr>
              <a:t> $800 Young Artist Scholarship; Gold Medal; Certificate of Outstanding Interpretation; Work featured in the traveling exhibition; $200 Prize for Local PTA Unit</a:t>
            </a:r>
          </a:p>
          <a:p>
            <a:endParaRPr lang="en-US" sz="1900"/>
          </a:p>
        </p:txBody>
      </p:sp>
      <p:pic>
        <p:nvPicPr>
          <p:cNvPr id="5" name="Picture 4" descr="Icon&#10;&#10;Description automatically generated">
            <a:extLst>
              <a:ext uri="{FF2B5EF4-FFF2-40B4-BE49-F238E27FC236}">
                <a16:creationId xmlns:a16="http://schemas.microsoft.com/office/drawing/2014/main" id="{27530742-3952-40AC-87F5-F3EC51A87FC1}"/>
              </a:ext>
            </a:extLst>
          </p:cNvPr>
          <p:cNvPicPr>
            <a:picLocks noChangeAspect="1"/>
          </p:cNvPicPr>
          <p:nvPr/>
        </p:nvPicPr>
        <p:blipFill rotWithShape="1">
          <a:blip r:embed="rId2">
            <a:extLst>
              <a:ext uri="{28A0092B-C50C-407E-A947-70E740481C1C}">
                <a14:useLocalDpi xmlns:a14="http://schemas.microsoft.com/office/drawing/2010/main" val="0"/>
              </a:ext>
            </a:extLst>
          </a:blip>
          <a:srcRect r="1197"/>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3297960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086CF9-FF65-4CE3-83BC-2B1700A73D0C}"/>
              </a:ext>
            </a:extLst>
          </p:cNvPr>
          <p:cNvSpPr>
            <a:spLocks noGrp="1"/>
          </p:cNvSpPr>
          <p:nvPr>
            <p:ph type="title"/>
          </p:nvPr>
        </p:nvSpPr>
        <p:spPr>
          <a:xfrm>
            <a:off x="6513788" y="365126"/>
            <a:ext cx="4840010" cy="1321062"/>
          </a:xfrm>
        </p:spPr>
        <p:txBody>
          <a:bodyPr>
            <a:normAutofit/>
          </a:bodyPr>
          <a:lstStyle/>
          <a:p>
            <a:r>
              <a:rPr lang="en-US" dirty="0"/>
              <a:t>Frequently Asked Questions</a:t>
            </a:r>
          </a:p>
        </p:txBody>
      </p:sp>
      <p:pic>
        <p:nvPicPr>
          <p:cNvPr id="5" name="Content Placeholder 4" descr="Icon&#10;&#10;Description automatically generated">
            <a:extLst>
              <a:ext uri="{FF2B5EF4-FFF2-40B4-BE49-F238E27FC236}">
                <a16:creationId xmlns:a16="http://schemas.microsoft.com/office/drawing/2014/main" id="{472AF59E-4848-4963-9ECC-7D7A80B7EFFD}"/>
              </a:ext>
            </a:extLst>
          </p:cNvPr>
          <p:cNvPicPr>
            <a:picLocks noChangeAspect="1"/>
          </p:cNvPicPr>
          <p:nvPr/>
        </p:nvPicPr>
        <p:blipFill rotWithShape="1">
          <a:blip r:embed="rId2">
            <a:extLst>
              <a:ext uri="{28A0092B-C50C-407E-A947-70E740481C1C}">
                <a14:useLocalDpi xmlns:a14="http://schemas.microsoft.com/office/drawing/2010/main" val="0"/>
              </a:ext>
            </a:extLst>
          </a:blip>
          <a:srcRect r="3" b="1335"/>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9" name="Content Placeholder 8">
            <a:extLst>
              <a:ext uri="{FF2B5EF4-FFF2-40B4-BE49-F238E27FC236}">
                <a16:creationId xmlns:a16="http://schemas.microsoft.com/office/drawing/2014/main" id="{A371566C-1B07-4E4F-BC73-F76FFF17BAAE}"/>
              </a:ext>
            </a:extLst>
          </p:cNvPr>
          <p:cNvSpPr>
            <a:spLocks noGrp="1"/>
          </p:cNvSpPr>
          <p:nvPr>
            <p:ph idx="1"/>
          </p:nvPr>
        </p:nvSpPr>
        <p:spPr>
          <a:xfrm>
            <a:off x="6006517" y="1686188"/>
            <a:ext cx="5347281" cy="4490775"/>
          </a:xfrm>
        </p:spPr>
        <p:txBody>
          <a:bodyPr>
            <a:normAutofit/>
          </a:bodyPr>
          <a:lstStyle/>
          <a:p>
            <a:r>
              <a:rPr lang="en-US" sz="1400" dirty="0">
                <a:latin typeface="Lora" pitchFamily="2" charset="0"/>
              </a:rPr>
              <a:t>How many entries can one student submit?</a:t>
            </a:r>
          </a:p>
          <a:p>
            <a:pPr lvl="1"/>
            <a:r>
              <a:rPr lang="en-US" sz="1200" b="0" i="0" dirty="0">
                <a:solidFill>
                  <a:srgbClr val="676767"/>
                </a:solidFill>
                <a:effectLst/>
                <a:latin typeface="Lora" pitchFamily="2" charset="0"/>
              </a:rPr>
              <a:t>Students may submit in as many arts categories as they would like, however, only one entry per arts category is allowed.</a:t>
            </a:r>
          </a:p>
          <a:p>
            <a:r>
              <a:rPr lang="en-US" sz="1400" b="0" i="0" dirty="0">
                <a:solidFill>
                  <a:srgbClr val="000000"/>
                </a:solidFill>
                <a:effectLst/>
                <a:latin typeface="Lora" pitchFamily="2" charset="0"/>
              </a:rPr>
              <a:t>What is considered copyrighted material, subject to disqualification?</a:t>
            </a:r>
          </a:p>
          <a:p>
            <a:pPr lvl="1"/>
            <a:r>
              <a:rPr lang="en-US" sz="1200" b="0" i="0" dirty="0">
                <a:solidFill>
                  <a:srgbClr val="676767"/>
                </a:solidFill>
                <a:effectLst/>
                <a:latin typeface="Lora" pitchFamily="2" charset="0"/>
              </a:rPr>
              <a:t>An entrant may use copyrighted material in a Reflections® entry as long as that material is not the primary focus of the entry, or if the entrant is not trying to pass off the copyrighted material as his/her own creation.</a:t>
            </a:r>
          </a:p>
          <a:p>
            <a:pPr lvl="1"/>
            <a:r>
              <a:rPr lang="en-US" sz="1200" b="0" i="0" dirty="0">
                <a:solidFill>
                  <a:srgbClr val="676767"/>
                </a:solidFill>
                <a:effectLst/>
                <a:latin typeface="Lora" pitchFamily="2" charset="0"/>
              </a:rPr>
              <a:t>For example, if a photograph is taken where someone is wearing a Mickey Mouse shirt, that entry is acceptable as long as the Mickey Mouse character is not the primary focus of the photograph. Even if the entrant takes a photograph of a family with Mickey Mouse at a theme park, that would still be an acceptable photograph if the subject of the photograph is the family and not the Mickey Mouse character. If an entrant creates an entry that includes Mickey Mouse as a primary subject in the artwork, that entry would be infringing on copyrighted material and would be disqualified.</a:t>
            </a:r>
          </a:p>
          <a:p>
            <a:pPr lvl="1"/>
            <a:r>
              <a:rPr lang="en-US" sz="1200" b="0" i="0" dirty="0">
                <a:solidFill>
                  <a:srgbClr val="676767"/>
                </a:solidFill>
                <a:effectLst/>
                <a:latin typeface="Lora" pitchFamily="2" charset="0"/>
              </a:rPr>
              <a:t>If you have any questions, contact the WSPTA Reflections Chair at </a:t>
            </a:r>
            <a:r>
              <a:rPr lang="en-US" sz="1200" b="0" i="0" u="none" strike="noStrike" dirty="0">
                <a:solidFill>
                  <a:srgbClr val="0091C6"/>
                </a:solidFill>
                <a:effectLst/>
                <a:latin typeface="Lora" pitchFamily="2" charset="0"/>
                <a:hlinkClick r:id="rId3"/>
              </a:rPr>
              <a:t>reflections@wastatepta.org</a:t>
            </a:r>
            <a:r>
              <a:rPr lang="en-US" sz="1200" b="0" i="0" dirty="0">
                <a:solidFill>
                  <a:srgbClr val="676767"/>
                </a:solidFill>
                <a:effectLst/>
                <a:latin typeface="Lora" pitchFamily="2" charset="0"/>
              </a:rPr>
              <a:t>.</a:t>
            </a:r>
          </a:p>
          <a:p>
            <a:pPr lvl="1"/>
            <a:endParaRPr lang="en-US" sz="1600" dirty="0"/>
          </a:p>
        </p:txBody>
      </p:sp>
    </p:spTree>
    <p:extLst>
      <p:ext uri="{BB962C8B-B14F-4D97-AF65-F5344CB8AC3E}">
        <p14:creationId xmlns:p14="http://schemas.microsoft.com/office/powerpoint/2010/main" val="2555084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DF40726-9B19-4165-9C26-757D16E19E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36160B-20F1-41FA-A4A7-E334C23001C4}"/>
              </a:ext>
            </a:extLst>
          </p:cNvPr>
          <p:cNvSpPr>
            <a:spLocks noGrp="1"/>
          </p:cNvSpPr>
          <p:nvPr>
            <p:ph type="title"/>
          </p:nvPr>
        </p:nvSpPr>
        <p:spPr>
          <a:xfrm>
            <a:off x="838199" y="564211"/>
            <a:ext cx="4571999" cy="1165002"/>
          </a:xfrm>
        </p:spPr>
        <p:txBody>
          <a:bodyPr anchor="b">
            <a:normAutofit/>
          </a:bodyPr>
          <a:lstStyle/>
          <a:p>
            <a:r>
              <a:rPr lang="en-US" sz="3600"/>
              <a:t>Theme Search</a:t>
            </a:r>
          </a:p>
        </p:txBody>
      </p:sp>
      <p:sp>
        <p:nvSpPr>
          <p:cNvPr id="3" name="Content Placeholder 2">
            <a:extLst>
              <a:ext uri="{FF2B5EF4-FFF2-40B4-BE49-F238E27FC236}">
                <a16:creationId xmlns:a16="http://schemas.microsoft.com/office/drawing/2014/main" id="{65401602-9DFE-465C-9515-97C247C106F9}"/>
              </a:ext>
            </a:extLst>
          </p:cNvPr>
          <p:cNvSpPr>
            <a:spLocks noGrp="1"/>
          </p:cNvSpPr>
          <p:nvPr>
            <p:ph idx="1"/>
          </p:nvPr>
        </p:nvSpPr>
        <p:spPr>
          <a:xfrm>
            <a:off x="838199" y="2055327"/>
            <a:ext cx="4571999" cy="3776975"/>
          </a:xfrm>
        </p:spPr>
        <p:txBody>
          <a:bodyPr>
            <a:normAutofit/>
          </a:bodyPr>
          <a:lstStyle/>
          <a:p>
            <a:endParaRPr lang="en-US" sz="1800" b="0" i="0" u="none" strike="noStrike" baseline="0">
              <a:latin typeface="Georgia" panose="02040502050405020303" pitchFamily="18" charset="0"/>
            </a:endParaRPr>
          </a:p>
          <a:p>
            <a:r>
              <a:rPr lang="en-US" sz="1800" b="0" i="0" u="none" strike="noStrike" baseline="0">
                <a:latin typeface="Georgia" panose="02040502050405020303" pitchFamily="18" charset="0"/>
              </a:rPr>
              <a:t>Themes chosen via a contest, 2 years in advance –looking for 2023-24 this year!</a:t>
            </a:r>
          </a:p>
          <a:p>
            <a:r>
              <a:rPr lang="en-US" sz="1800" b="0" i="0" u="none" strike="noStrike" baseline="0">
                <a:latin typeface="Georgia" panose="02040502050405020303" pitchFamily="18" charset="0"/>
              </a:rPr>
              <a:t>$100 prize from NPTA</a:t>
            </a:r>
          </a:p>
          <a:p>
            <a:r>
              <a:rPr lang="en-US" sz="1800" b="0" i="0" u="none" strike="noStrike" baseline="0">
                <a:latin typeface="Georgia" panose="02040502050405020303" pitchFamily="18" charset="0"/>
              </a:rPr>
              <a:t>Find Theme Search Contest Entry Form https://www.wastatepta.org/events-programs/reflections/</a:t>
            </a:r>
          </a:p>
          <a:p>
            <a:r>
              <a:rPr lang="en-US" sz="1800" b="0" i="0" u="none" strike="noStrike" baseline="0">
                <a:latin typeface="Georgia" panose="02040502050405020303" pitchFamily="18" charset="0"/>
              </a:rPr>
              <a:t>Students submit entry form directly to WA State PTA (</a:t>
            </a:r>
            <a:r>
              <a:rPr lang="en-US" sz="1800" b="0" i="0" u="none" strike="noStrike" baseline="0">
                <a:latin typeface="Georgia" panose="02040502050405020303" pitchFamily="18" charset="0"/>
                <a:hlinkClick r:id="rId2"/>
              </a:rPr>
              <a:t>ptaprogdir@wastatepta.org</a:t>
            </a:r>
            <a:r>
              <a:rPr lang="en-US" sz="1800" b="0" i="0" u="none" strike="noStrike" baseline="0">
                <a:latin typeface="Georgia" panose="02040502050405020303" pitchFamily="18" charset="0"/>
              </a:rPr>
              <a:t> OR </a:t>
            </a:r>
            <a:r>
              <a:rPr lang="en-US" sz="1800" b="0" i="0" u="none" strike="noStrike" baseline="0">
                <a:latin typeface="Georgia" panose="02040502050405020303" pitchFamily="18" charset="0"/>
                <a:hlinkClick r:id="rId3"/>
              </a:rPr>
              <a:t>reflections@wastatepta.org</a:t>
            </a:r>
            <a:r>
              <a:rPr lang="en-US" sz="1800" b="0" i="0" u="none" strike="noStrike" baseline="0">
                <a:latin typeface="Georgia" panose="02040502050405020303" pitchFamily="18" charset="0"/>
              </a:rPr>
              <a:t> )</a:t>
            </a:r>
          </a:p>
          <a:p>
            <a:r>
              <a:rPr lang="en-US" sz="1800" b="0" i="0" u="none" strike="noStrike" baseline="0">
                <a:latin typeface="Georgia" panose="02040502050405020303" pitchFamily="18" charset="0"/>
              </a:rPr>
              <a:t>Deadline: November 1, 2021</a:t>
            </a:r>
          </a:p>
          <a:p>
            <a:endParaRPr lang="en-US" sz="1800"/>
          </a:p>
        </p:txBody>
      </p:sp>
      <p:pic>
        <p:nvPicPr>
          <p:cNvPr id="5" name="Picture 4" descr="Diagram&#10;&#10;Description automatically generated">
            <a:extLst>
              <a:ext uri="{FF2B5EF4-FFF2-40B4-BE49-F238E27FC236}">
                <a16:creationId xmlns:a16="http://schemas.microsoft.com/office/drawing/2014/main" id="{ED11CA42-B16E-4795-A458-AEE4C02DFA2B}"/>
              </a:ext>
            </a:extLst>
          </p:cNvPr>
          <p:cNvPicPr>
            <a:picLocks noChangeAspect="1"/>
          </p:cNvPicPr>
          <p:nvPr/>
        </p:nvPicPr>
        <p:blipFill rotWithShape="1">
          <a:blip r:embed="rId4">
            <a:extLst>
              <a:ext uri="{28A0092B-C50C-407E-A947-70E740481C1C}">
                <a14:useLocalDpi xmlns:a14="http://schemas.microsoft.com/office/drawing/2010/main" val="0"/>
              </a:ext>
            </a:extLst>
          </a:blip>
          <a:srcRect l="8858" r="9330" b="-5"/>
          <a:stretch/>
        </p:blipFill>
        <p:spPr>
          <a:xfrm>
            <a:off x="6190488" y="566928"/>
            <a:ext cx="5157216" cy="5286197"/>
          </a:xfrm>
          <a:prstGeom prst="rect">
            <a:avLst/>
          </a:prstGeom>
        </p:spPr>
      </p:pic>
      <p:sp>
        <p:nvSpPr>
          <p:cNvPr id="12" name="Rectangle 11">
            <a:extLst>
              <a:ext uri="{FF2B5EF4-FFF2-40B4-BE49-F238E27FC236}">
                <a16:creationId xmlns:a16="http://schemas.microsoft.com/office/drawing/2014/main" id="{2089CB41-F399-4AEB-980C-5BFB1049C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6112341"/>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4" name="Rectangle 13">
            <a:extLst>
              <a:ext uri="{FF2B5EF4-FFF2-40B4-BE49-F238E27FC236}">
                <a16:creationId xmlns:a16="http://schemas.microsoft.com/office/drawing/2014/main" id="{1BFC967B-3DD6-463D-9DB9-6E4419AE0D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096768" y="3817404"/>
            <a:ext cx="54864" cy="457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Tree>
    <p:extLst>
      <p:ext uri="{BB962C8B-B14F-4D97-AF65-F5344CB8AC3E}">
        <p14:creationId xmlns:p14="http://schemas.microsoft.com/office/powerpoint/2010/main" val="3709780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535</Words>
  <Application>Microsoft Office PowerPoint</Application>
  <PresentationFormat>Widescreen</PresentationFormat>
  <Paragraphs>54</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Georgia</vt:lpstr>
      <vt:lpstr>Lora</vt:lpstr>
      <vt:lpstr>myriad-pro</vt:lpstr>
      <vt:lpstr>Office Theme</vt:lpstr>
      <vt:lpstr>Reflections Arts Program</vt:lpstr>
      <vt:lpstr>The Basics</vt:lpstr>
      <vt:lpstr>Timeline</vt:lpstr>
      <vt:lpstr>How to Submit</vt:lpstr>
      <vt:lpstr>Tips for Success</vt:lpstr>
      <vt:lpstr>Awards at the School Level</vt:lpstr>
      <vt:lpstr>Awards at the National Level</vt:lpstr>
      <vt:lpstr>Frequently Asked Questions</vt:lpstr>
      <vt:lpstr>Theme Search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Reflections Arts Program</dc:title>
  <dc:creator>Abigail Nubla-Kung</dc:creator>
  <cp:lastModifiedBy>Abigail Nubla-Kung</cp:lastModifiedBy>
  <cp:revision>3</cp:revision>
  <dcterms:created xsi:type="dcterms:W3CDTF">2021-10-03T05:40:27Z</dcterms:created>
  <dcterms:modified xsi:type="dcterms:W3CDTF">2021-10-03T06:24:40Z</dcterms:modified>
</cp:coreProperties>
</file>